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7"/>
    </p:embeddedFont>
    <p:embeddedFont>
      <p:font typeface="나눔바른고딕" panose="020B0603020101020101" pitchFamily="50" charset="-127"/>
      <p:regular r:id="rId18"/>
      <p:bold r:id="rId19"/>
    </p:embeddedFont>
    <p:embeddedFont>
      <p:font typeface="나눔스퀘어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여기어때 잘난체 OTF" panose="020B0600000101010101" pitchFamily="34" charset="-127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2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2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1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4.wdp"/><Relationship Id="rId9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25.jpg"/><Relationship Id="rId10" Type="http://schemas.openxmlformats.org/officeDocument/2006/relationships/image" Target="../media/image27.jpg"/><Relationship Id="rId4" Type="http://schemas.openxmlformats.org/officeDocument/2006/relationships/image" Target="../media/image16.sv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34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3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78FB76-170A-45BE-B600-09E193E3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5" y="1127761"/>
            <a:ext cx="2572894" cy="5145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CB1D13-4A6D-4B16-8426-29A584B79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53" y="1127761"/>
            <a:ext cx="2572894" cy="51457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A68E37-7508-4855-B1A3-548983E83411}"/>
              </a:ext>
            </a:extLst>
          </p:cNvPr>
          <p:cNvSpPr/>
          <p:nvPr/>
        </p:nvSpPr>
        <p:spPr>
          <a:xfrm>
            <a:off x="3119119" y="1645920"/>
            <a:ext cx="470859" cy="2743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30A101-298E-423B-95E9-75F5EEBEFC6D}"/>
              </a:ext>
            </a:extLst>
          </p:cNvPr>
          <p:cNvCxnSpPr/>
          <p:nvPr/>
        </p:nvCxnSpPr>
        <p:spPr>
          <a:xfrm>
            <a:off x="2235199" y="1640840"/>
            <a:ext cx="853440" cy="14224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A20461-47FF-48A1-863E-F83F4857DD54}"/>
              </a:ext>
            </a:extLst>
          </p:cNvPr>
          <p:cNvGrpSpPr/>
          <p:nvPr/>
        </p:nvGrpSpPr>
        <p:grpSpPr>
          <a:xfrm>
            <a:off x="1158240" y="1254761"/>
            <a:ext cx="2573020" cy="5146040"/>
            <a:chOff x="1158240" y="1254761"/>
            <a:chExt cx="2573020" cy="5146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DB1385-775A-451B-8A71-58530D59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" y="1254761"/>
              <a:ext cx="2573020" cy="51460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15E202-D953-4D7B-BECB-39A467B5310E}"/>
                </a:ext>
              </a:extLst>
            </p:cNvPr>
            <p:cNvSpPr/>
            <p:nvPr/>
          </p:nvSpPr>
          <p:spPr>
            <a:xfrm>
              <a:off x="3212426" y="1757889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FC190D8-95BD-4DF1-B120-60DFEF766124}"/>
                </a:ext>
              </a:extLst>
            </p:cNvPr>
            <p:cNvCxnSpPr/>
            <p:nvPr/>
          </p:nvCxnSpPr>
          <p:spPr>
            <a:xfrm>
              <a:off x="2328506" y="1752809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417281-C099-4E2B-AD9C-8FB01547891F}"/>
              </a:ext>
            </a:extLst>
          </p:cNvPr>
          <p:cNvGrpSpPr/>
          <p:nvPr/>
        </p:nvGrpSpPr>
        <p:grpSpPr>
          <a:xfrm>
            <a:off x="4809490" y="1254761"/>
            <a:ext cx="2573020" cy="5146040"/>
            <a:chOff x="4809490" y="1254761"/>
            <a:chExt cx="2573020" cy="51460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3C71CA-4A14-4703-98E2-337DBFBC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490" y="1254761"/>
              <a:ext cx="2573020" cy="51460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B5CD7-DFEA-4C32-BDAF-CC129772DA30}"/>
                </a:ext>
              </a:extLst>
            </p:cNvPr>
            <p:cNvSpPr/>
            <p:nvPr/>
          </p:nvSpPr>
          <p:spPr>
            <a:xfrm>
              <a:off x="6888689" y="2634964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6042C0F-F3D4-4A16-8814-02F63027155A}"/>
                </a:ext>
              </a:extLst>
            </p:cNvPr>
            <p:cNvCxnSpPr/>
            <p:nvPr/>
          </p:nvCxnSpPr>
          <p:spPr>
            <a:xfrm>
              <a:off x="6004769" y="2629884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C8BF00E-B16B-490E-B01A-83361E592CB6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006D09-0325-45B4-9A6C-DF145A4D7E6A}"/>
              </a:ext>
            </a:extLst>
          </p:cNvPr>
          <p:cNvSpPr/>
          <p:nvPr/>
        </p:nvSpPr>
        <p:spPr>
          <a:xfrm>
            <a:off x="7487751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DC3C46-05B6-4CE5-BD04-356D14F46838}"/>
              </a:ext>
            </a:extLst>
          </p:cNvPr>
          <p:cNvGrpSpPr/>
          <p:nvPr/>
        </p:nvGrpSpPr>
        <p:grpSpPr>
          <a:xfrm>
            <a:off x="8460740" y="1254761"/>
            <a:ext cx="2573020" cy="5146040"/>
            <a:chOff x="8460740" y="1254761"/>
            <a:chExt cx="2573020" cy="51460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B257F1-9394-4B93-872B-F8F5560C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740" y="1254761"/>
              <a:ext cx="2573020" cy="514604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E0A498-2800-417E-B186-AD5CD20ADAEF}"/>
                </a:ext>
              </a:extLst>
            </p:cNvPr>
            <p:cNvSpPr/>
            <p:nvPr/>
          </p:nvSpPr>
          <p:spPr>
            <a:xfrm>
              <a:off x="8524449" y="2685764"/>
              <a:ext cx="1899711" cy="44351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D5AA69E-F381-488A-B1E2-6F8D1A4F1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7F326-87AC-47DA-B77C-3CD71CAD885E}"/>
              </a:ext>
            </a:extLst>
          </p:cNvPr>
          <p:cNvGrpSpPr/>
          <p:nvPr/>
        </p:nvGrpSpPr>
        <p:grpSpPr>
          <a:xfrm>
            <a:off x="6093342" y="1444404"/>
            <a:ext cx="4128846" cy="4128846"/>
            <a:chOff x="6096000" y="1489634"/>
            <a:chExt cx="4128846" cy="41288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CC8BC0E-3B23-42DC-BADC-FAA73CA801E8}"/>
                </a:ext>
              </a:extLst>
            </p:cNvPr>
            <p:cNvGrpSpPr/>
            <p:nvPr/>
          </p:nvGrpSpPr>
          <p:grpSpPr>
            <a:xfrm>
              <a:off x="6096000" y="1489634"/>
              <a:ext cx="4128846" cy="4128846"/>
              <a:chOff x="6096000" y="1489634"/>
              <a:chExt cx="4128846" cy="412884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4E17064-4221-469E-85FB-1AE1125F38B0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800A92-B643-44BE-94E0-00326BEF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333" y="2843775"/>
              <a:ext cx="1170450" cy="117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3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42461 0.0513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983AE-5B47-4AD7-A2C8-241C71C4B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5AEB0C-A228-4941-9EF9-DBDFA3FEE2D2}"/>
              </a:ext>
            </a:extLst>
          </p:cNvPr>
          <p:cNvGrpSpPr/>
          <p:nvPr/>
        </p:nvGrpSpPr>
        <p:grpSpPr>
          <a:xfrm>
            <a:off x="6093342" y="1460979"/>
            <a:ext cx="4128846" cy="4128846"/>
            <a:chOff x="6112787" y="1390646"/>
            <a:chExt cx="4128846" cy="412884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AF6C50-2C7A-46AA-9D56-41B6ABE82E14}"/>
                </a:ext>
              </a:extLst>
            </p:cNvPr>
            <p:cNvSpPr/>
            <p:nvPr/>
          </p:nvSpPr>
          <p:spPr>
            <a:xfrm>
              <a:off x="7720010" y="1666240"/>
              <a:ext cx="914400" cy="264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DBCCD4-AF0B-4D31-9686-373463755B17}"/>
                </a:ext>
              </a:extLst>
            </p:cNvPr>
            <p:cNvGrpSpPr/>
            <p:nvPr/>
          </p:nvGrpSpPr>
          <p:grpSpPr>
            <a:xfrm>
              <a:off x="6112787" y="1390646"/>
              <a:ext cx="4128846" cy="4128846"/>
              <a:chOff x="6112787" y="1390646"/>
              <a:chExt cx="4128846" cy="4128846"/>
            </a:xfrm>
          </p:grpSpPr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12787" y="1390646"/>
                <a:ext cx="4128846" cy="4128846"/>
              </a:xfrm>
              <a:prstGeom prst="rect">
                <a:avLst/>
              </a:prstGeom>
            </p:spPr>
          </p:pic>
          <p:pic>
            <p:nvPicPr>
              <p:cNvPr id="5" name="그래픽 4" descr="카메라">
                <a:extLst>
                  <a:ext uri="{FF2B5EF4-FFF2-40B4-BE49-F238E27FC236}">
                    <a16:creationId xmlns:a16="http://schemas.microsoft.com/office/drawing/2014/main" id="{574DA830-CD30-46B4-A95B-84FB014E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20010" y="2971800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668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42174 0.21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방향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5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pic>
        <p:nvPicPr>
          <p:cNvPr id="1026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13A4F333-D808-44FE-9518-6D0259C1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33" y="1083653"/>
            <a:ext cx="9319833" cy="5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5714117" y="1250095"/>
            <a:ext cx="5856167" cy="4560149"/>
            <a:chOff x="5714117" y="1250095"/>
            <a:chExt cx="5856167" cy="45601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7332" y="2810359"/>
              <a:ext cx="5829736" cy="299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5415" y="1595016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5544" y="2012927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442</Words>
  <Application>Microsoft Office PowerPoint</Application>
  <PresentationFormat>와이드스크린</PresentationFormat>
  <Paragraphs>132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나눔고딕 ExtraBold</vt:lpstr>
      <vt:lpstr>나눔바른고딕</vt:lpstr>
      <vt:lpstr>맑은 고딕</vt:lpstr>
      <vt:lpstr>여기어때 잘난체 OTF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114</cp:revision>
  <dcterms:created xsi:type="dcterms:W3CDTF">2019-07-23T10:25:40Z</dcterms:created>
  <dcterms:modified xsi:type="dcterms:W3CDTF">2019-08-05T02:37:54Z</dcterms:modified>
</cp:coreProperties>
</file>